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eb374ebd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eb374ebd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eb374ebd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eb374ebd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b374ebd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b374ebd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b374ebda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eb374ebda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eb374ebda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eb374ebd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Preparing for Standardized Tests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Ready for the SAT, ACT, and SAT Subject Tests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a Mock Practice Test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aside a block of time to take a full mock practice test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yourself properly for each section even if you do not finish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Assess your strengths and weaknesses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Sections, types of questions within each section, stamina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Access the Test Bank for free full-length practice tests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a Score Goal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your baseline score and the score ranges of your potential colleges to set a score goal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 up the score goals of your potential colleges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 the amount of time you have before your first/next test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</a:t>
            </a:r>
            <a:r>
              <a:rPr lang="en"/>
              <a:t>ough estimates for point improvement for the SAT: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0-30 point improvement: 10 hours</a:t>
            </a:r>
            <a:endParaRPr sz="12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30-70 point improvement: 20 hours</a:t>
            </a:r>
            <a:endParaRPr sz="12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70-130 point improvement: 40 hours</a:t>
            </a:r>
            <a:endParaRPr sz="12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130-200 point improvement: 80 hours</a:t>
            </a:r>
            <a:endParaRPr sz="12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200-330 point improvement: 150 hours +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Test Strategies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Taking practice tests is important for building stamina and getting used to the test, but learning specific strategies is also key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SAT and ACT have specific question types that are repeated for each test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strategies for solving those specific reading, writing, or math questions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Test Strategies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also strategies for learning how to best eliminate answers, guess when you need to, manage your time, and additional section-specific tips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Access the Test Bank for links to test prep, tips, and strategies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full length practice tests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specific sections to strengthen any areas for improvement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Bank!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